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70" r:id="rId1"/>
  </p:sldMasterIdLst>
  <p:notesMasterIdLst>
    <p:notesMasterId r:id="rId29"/>
  </p:notesMasterIdLst>
  <p:handoutMasterIdLst>
    <p:handoutMasterId r:id="rId30"/>
  </p:handoutMasterIdLst>
  <p:sldIdLst>
    <p:sldId id="408" r:id="rId2"/>
    <p:sldId id="410" r:id="rId3"/>
    <p:sldId id="451" r:id="rId4"/>
    <p:sldId id="457" r:id="rId5"/>
    <p:sldId id="419" r:id="rId6"/>
    <p:sldId id="460" r:id="rId7"/>
    <p:sldId id="452" r:id="rId8"/>
    <p:sldId id="458" r:id="rId9"/>
    <p:sldId id="461" r:id="rId10"/>
    <p:sldId id="453" r:id="rId11"/>
    <p:sldId id="454" r:id="rId12"/>
    <p:sldId id="465" r:id="rId13"/>
    <p:sldId id="467" r:id="rId14"/>
    <p:sldId id="466" r:id="rId15"/>
    <p:sldId id="468" r:id="rId16"/>
    <p:sldId id="469" r:id="rId17"/>
    <p:sldId id="470" r:id="rId18"/>
    <p:sldId id="471" r:id="rId19"/>
    <p:sldId id="474" r:id="rId20"/>
    <p:sldId id="475" r:id="rId21"/>
    <p:sldId id="473" r:id="rId22"/>
    <p:sldId id="472" r:id="rId23"/>
    <p:sldId id="462" r:id="rId24"/>
    <p:sldId id="463" r:id="rId25"/>
    <p:sldId id="459" r:id="rId26"/>
    <p:sldId id="455" r:id="rId27"/>
    <p:sldId id="418" r:id="rId28"/>
  </p:sldIdLst>
  <p:sldSz cx="9144000" cy="5143500" type="screen16x9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87">
          <p15:clr>
            <a:srgbClr val="A4A3A4"/>
          </p15:clr>
        </p15:guide>
        <p15:guide id="4" orient="horz" pos="372">
          <p15:clr>
            <a:srgbClr val="A4A3A4"/>
          </p15:clr>
        </p15:guide>
        <p15:guide id="5" orient="horz" pos="1399">
          <p15:clr>
            <a:srgbClr val="A4A3A4"/>
          </p15:clr>
        </p15:guide>
        <p15:guide id="6" orient="horz" pos="3048">
          <p15:clr>
            <a:srgbClr val="A4A3A4"/>
          </p15:clr>
        </p15:guide>
        <p15:guide id="7" orient="horz" pos="724">
          <p15:clr>
            <a:srgbClr val="A4A3A4"/>
          </p15:clr>
        </p15:guide>
        <p15:guide id="8" pos="729">
          <p15:clr>
            <a:srgbClr val="A4A3A4"/>
          </p15:clr>
        </p15:guide>
        <p15:guide id="9" pos="4301">
          <p15:clr>
            <a:srgbClr val="A4A3A4"/>
          </p15:clr>
        </p15:guide>
        <p15:guide id="10" pos="55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aroslav Nyzhnyk" initials="" lastIdx="34" clrIdx="0"/>
  <p:cmAuthor id="1" name="Volodymyr Krolivets" initials="" lastIdx="1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B79"/>
    <a:srgbClr val="B6D7A8"/>
    <a:srgbClr val="2B7476"/>
    <a:srgbClr val="70BEBE"/>
    <a:srgbClr val="A4C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6AE06B-934D-4FB0-9E21-B750F69772FA}">
  <a:tblStyle styleId="{256AE06B-934D-4FB0-9E21-B750F69772FA}" styleName="Table_0"/>
  <a:tblStyle styleId="{57BC6828-45B5-4A98-9A42-F34603F2AF9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DEEEA"/>
          </a:solidFill>
        </a:fill>
      </a:tcStyle>
    </a:wholeTbl>
    <a:band1H>
      <a:tcStyle>
        <a:tcBdr/>
        <a:fill>
          <a:solidFill>
            <a:srgbClr val="FBDBD2"/>
          </a:solidFill>
        </a:fill>
      </a:tcStyle>
    </a:band1H>
    <a:band1V>
      <a:tcStyle>
        <a:tcBdr/>
        <a:fill>
          <a:solidFill>
            <a:srgbClr val="FBDBD2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4"/>
          </a:solidFill>
        </a:fill>
      </a:tcStyle>
    </a:firstRow>
  </a:tblStyle>
  <a:tblStyle styleId="{5DA02591-1961-4B0D-8BCA-BC2F5D0533A9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3" autoAdjust="0"/>
    <p:restoredTop sz="90268" autoAdjust="0"/>
  </p:normalViewPr>
  <p:slideViewPr>
    <p:cSldViewPr snapToGrid="0" snapToObjects="1">
      <p:cViewPr varScale="1">
        <p:scale>
          <a:sx n="103" d="100"/>
          <a:sy n="103" d="100"/>
        </p:scale>
        <p:origin x="168" y="392"/>
      </p:cViewPr>
      <p:guideLst>
        <p:guide orient="horz" pos="1620"/>
        <p:guide pos="2880"/>
        <p:guide orient="horz" pos="1187"/>
        <p:guide orient="horz" pos="372"/>
        <p:guide orient="horz" pos="1399"/>
        <p:guide orient="horz" pos="3048"/>
        <p:guide orient="horz" pos="724"/>
        <p:guide pos="729"/>
        <p:guide pos="4301"/>
        <p:guide pos="55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86" d="100"/>
          <a:sy n="86" d="100"/>
        </p:scale>
        <p:origin x="3822" y="96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668805-4542-4CF3-A02F-CF16987BCC4D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</dgm:pt>
    <dgm:pt modelId="{4E13DB06-25DD-47C9-A094-7DED96DB2AD9}">
      <dgm:prSet phldrT="[Text]"/>
      <dgm:spPr/>
      <dgm:t>
        <a:bodyPr/>
        <a:lstStyle/>
        <a:p>
          <a:r>
            <a:rPr lang="en-US" dirty="0" err="1" smtClean="0"/>
            <a:t>Zdrav</a:t>
          </a:r>
          <a:r>
            <a:rPr lang="sk-SK" dirty="0" smtClean="0"/>
            <a:t>ý</a:t>
          </a:r>
          <a:endParaRPr lang="en-US" dirty="0"/>
        </a:p>
      </dgm:t>
    </dgm:pt>
    <dgm:pt modelId="{93E42A3F-07C1-4B0E-A746-7AA20CE4DFE7}" type="parTrans" cxnId="{9ADAC3B9-A42B-4267-9AA5-B2FE5FCEACD9}">
      <dgm:prSet/>
      <dgm:spPr/>
      <dgm:t>
        <a:bodyPr/>
        <a:lstStyle/>
        <a:p>
          <a:endParaRPr lang="en-US"/>
        </a:p>
      </dgm:t>
    </dgm:pt>
    <dgm:pt modelId="{B8ECB71D-1204-4C6C-B40B-B24965B65840}" type="sibTrans" cxnId="{9ADAC3B9-A42B-4267-9AA5-B2FE5FCEACD9}">
      <dgm:prSet/>
      <dgm:spPr/>
      <dgm:t>
        <a:bodyPr/>
        <a:lstStyle/>
        <a:p>
          <a:endParaRPr lang="en-US"/>
        </a:p>
      </dgm:t>
    </dgm:pt>
    <dgm:pt modelId="{951E0A45-136D-485C-BBEA-1AF5A310AE7C}">
      <dgm:prSet phldrT="[Text]"/>
      <dgm:spPr/>
      <dgm:t>
        <a:bodyPr/>
        <a:lstStyle/>
        <a:p>
          <a:r>
            <a:rPr lang="sk-SK" dirty="0" smtClean="0"/>
            <a:t>Esca</a:t>
          </a:r>
          <a:endParaRPr lang="en-US" dirty="0"/>
        </a:p>
      </dgm:t>
    </dgm:pt>
    <dgm:pt modelId="{71B37BBE-07F9-4500-BA91-BE26BD60F1F9}" type="parTrans" cxnId="{8B8C0351-8DDB-4979-BD45-F666D3C9E48B}">
      <dgm:prSet/>
      <dgm:spPr/>
      <dgm:t>
        <a:bodyPr/>
        <a:lstStyle/>
        <a:p>
          <a:endParaRPr lang="en-US"/>
        </a:p>
      </dgm:t>
    </dgm:pt>
    <dgm:pt modelId="{177F928D-6C68-4FB0-9219-7DD37061DAA3}" type="sibTrans" cxnId="{8B8C0351-8DDB-4979-BD45-F666D3C9E48B}">
      <dgm:prSet/>
      <dgm:spPr/>
      <dgm:t>
        <a:bodyPr/>
        <a:lstStyle/>
        <a:p>
          <a:endParaRPr lang="en-US"/>
        </a:p>
      </dgm:t>
    </dgm:pt>
    <dgm:pt modelId="{0193CC74-02E1-4846-B60C-BB21D3550BF6}">
      <dgm:prSet phldrT="[Text]"/>
      <dgm:spPr/>
      <dgm:t>
        <a:bodyPr/>
        <a:lstStyle/>
        <a:p>
          <a:r>
            <a:rPr lang="sk-SK" dirty="0" smtClean="0"/>
            <a:t>Suchý</a:t>
          </a:r>
          <a:endParaRPr lang="en-US" dirty="0"/>
        </a:p>
      </dgm:t>
    </dgm:pt>
    <dgm:pt modelId="{F9C43FE0-64D9-419A-832B-5BD9E2B583E4}" type="parTrans" cxnId="{3BFB9DF5-7379-42C4-B8DC-0FB2F11A608C}">
      <dgm:prSet/>
      <dgm:spPr/>
      <dgm:t>
        <a:bodyPr/>
        <a:lstStyle/>
        <a:p>
          <a:endParaRPr lang="en-US"/>
        </a:p>
      </dgm:t>
    </dgm:pt>
    <dgm:pt modelId="{8F1FFFC5-7CE7-4784-B92C-B43B69F69648}" type="sibTrans" cxnId="{3BFB9DF5-7379-42C4-B8DC-0FB2F11A608C}">
      <dgm:prSet/>
      <dgm:spPr/>
      <dgm:t>
        <a:bodyPr/>
        <a:lstStyle/>
        <a:p>
          <a:endParaRPr lang="en-US"/>
        </a:p>
      </dgm:t>
    </dgm:pt>
    <dgm:pt modelId="{D6292182-ACE4-4E0E-B115-9436F293B91E}" type="pres">
      <dgm:prSet presAssocID="{26668805-4542-4CF3-A02F-CF16987BCC4D}" presName="Name0" presStyleCnt="0">
        <dgm:presLayoutVars>
          <dgm:resizeHandles/>
        </dgm:presLayoutVars>
      </dgm:prSet>
      <dgm:spPr/>
    </dgm:pt>
    <dgm:pt modelId="{BA8F2A18-F0B2-4B50-B442-2C9EFF5F8E7A}" type="pres">
      <dgm:prSet presAssocID="{4E13DB06-25DD-47C9-A094-7DED96DB2AD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73699-1AFB-4651-A140-1C9B79741AB2}" type="pres">
      <dgm:prSet presAssocID="{B8ECB71D-1204-4C6C-B40B-B24965B65840}" presName="space" presStyleCnt="0"/>
      <dgm:spPr/>
    </dgm:pt>
    <dgm:pt modelId="{D0F3408A-E3C1-421F-948F-94AB7463FE4E}" type="pres">
      <dgm:prSet presAssocID="{951E0A45-136D-485C-BBEA-1AF5A310AE7C}" presName="text" presStyleLbl="node1" presStyleIdx="1" presStyleCnt="3" custScaleX="1417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2D250-3591-4F03-A8CD-1C6D90A0363B}" type="pres">
      <dgm:prSet presAssocID="{177F928D-6C68-4FB0-9219-7DD37061DAA3}" presName="space" presStyleCnt="0"/>
      <dgm:spPr/>
    </dgm:pt>
    <dgm:pt modelId="{C0F6B7EA-FB7B-40D6-BD51-955948E15C91}" type="pres">
      <dgm:prSet presAssocID="{0193CC74-02E1-4846-B60C-BB21D3550BF6}" presName="text" presStyleLbl="node1" presStyleIdx="2" presStyleCnt="3" custScaleX="110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861FEF-CA92-4CA9-AFFD-F1DC9DC69B92}" type="presOf" srcId="{0193CC74-02E1-4846-B60C-BB21D3550BF6}" destId="{C0F6B7EA-FB7B-40D6-BD51-955948E15C91}" srcOrd="0" destOrd="0" presId="urn:diagrams.loki3.com/VaryingWidthList"/>
    <dgm:cxn modelId="{BF896743-44E3-4969-9C32-2A561D6F2AD5}" type="presOf" srcId="{951E0A45-136D-485C-BBEA-1AF5A310AE7C}" destId="{D0F3408A-E3C1-421F-948F-94AB7463FE4E}" srcOrd="0" destOrd="0" presId="urn:diagrams.loki3.com/VaryingWidthList"/>
    <dgm:cxn modelId="{3BFB9DF5-7379-42C4-B8DC-0FB2F11A608C}" srcId="{26668805-4542-4CF3-A02F-CF16987BCC4D}" destId="{0193CC74-02E1-4846-B60C-BB21D3550BF6}" srcOrd="2" destOrd="0" parTransId="{F9C43FE0-64D9-419A-832B-5BD9E2B583E4}" sibTransId="{8F1FFFC5-7CE7-4784-B92C-B43B69F69648}"/>
    <dgm:cxn modelId="{89CC312E-B7F8-42C5-BD92-6A61EAB922AD}" type="presOf" srcId="{4E13DB06-25DD-47C9-A094-7DED96DB2AD9}" destId="{BA8F2A18-F0B2-4B50-B442-2C9EFF5F8E7A}" srcOrd="0" destOrd="0" presId="urn:diagrams.loki3.com/VaryingWidthList"/>
    <dgm:cxn modelId="{AF64EEFD-E53E-4D28-BC0E-0D076086381E}" type="presOf" srcId="{26668805-4542-4CF3-A02F-CF16987BCC4D}" destId="{D6292182-ACE4-4E0E-B115-9436F293B91E}" srcOrd="0" destOrd="0" presId="urn:diagrams.loki3.com/VaryingWidthList"/>
    <dgm:cxn modelId="{8B8C0351-8DDB-4979-BD45-F666D3C9E48B}" srcId="{26668805-4542-4CF3-A02F-CF16987BCC4D}" destId="{951E0A45-136D-485C-BBEA-1AF5A310AE7C}" srcOrd="1" destOrd="0" parTransId="{71B37BBE-07F9-4500-BA91-BE26BD60F1F9}" sibTransId="{177F928D-6C68-4FB0-9219-7DD37061DAA3}"/>
    <dgm:cxn modelId="{9ADAC3B9-A42B-4267-9AA5-B2FE5FCEACD9}" srcId="{26668805-4542-4CF3-A02F-CF16987BCC4D}" destId="{4E13DB06-25DD-47C9-A094-7DED96DB2AD9}" srcOrd="0" destOrd="0" parTransId="{93E42A3F-07C1-4B0E-A746-7AA20CE4DFE7}" sibTransId="{B8ECB71D-1204-4C6C-B40B-B24965B65840}"/>
    <dgm:cxn modelId="{C1ECE2C4-23C2-4693-8878-FA66338A27C5}" type="presParOf" srcId="{D6292182-ACE4-4E0E-B115-9436F293B91E}" destId="{BA8F2A18-F0B2-4B50-B442-2C9EFF5F8E7A}" srcOrd="0" destOrd="0" presId="urn:diagrams.loki3.com/VaryingWidthList"/>
    <dgm:cxn modelId="{BA7CA164-2AA7-4A56-AF0A-638DBF91618E}" type="presParOf" srcId="{D6292182-ACE4-4E0E-B115-9436F293B91E}" destId="{FFF73699-1AFB-4651-A140-1C9B79741AB2}" srcOrd="1" destOrd="0" presId="urn:diagrams.loki3.com/VaryingWidthList"/>
    <dgm:cxn modelId="{2C7F38CD-DD94-4D7A-B88E-49E4A7CFA3EB}" type="presParOf" srcId="{D6292182-ACE4-4E0E-B115-9436F293B91E}" destId="{D0F3408A-E3C1-421F-948F-94AB7463FE4E}" srcOrd="2" destOrd="0" presId="urn:diagrams.loki3.com/VaryingWidthList"/>
    <dgm:cxn modelId="{60C6E91C-ED2C-4CBA-92DE-31FBB584CA89}" type="presParOf" srcId="{D6292182-ACE4-4E0E-B115-9436F293B91E}" destId="{8FB2D250-3591-4F03-A8CD-1C6D90A0363B}" srcOrd="3" destOrd="0" presId="urn:diagrams.loki3.com/VaryingWidthList"/>
    <dgm:cxn modelId="{BE58BA47-3D7C-4919-9667-20B4B16726AF}" type="presParOf" srcId="{D6292182-ACE4-4E0E-B115-9436F293B91E}" destId="{C0F6B7EA-FB7B-40D6-BD51-955948E15C91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668805-4542-4CF3-A02F-CF16987BCC4D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</dgm:pt>
    <dgm:pt modelId="{4E13DB06-25DD-47C9-A094-7DED96DB2AD9}">
      <dgm:prSet phldrT="[Text]"/>
      <dgm:spPr/>
      <dgm:t>
        <a:bodyPr/>
        <a:lstStyle/>
        <a:p>
          <a:r>
            <a:rPr lang="en-US" dirty="0" err="1" smtClean="0"/>
            <a:t>Zdrav</a:t>
          </a:r>
          <a:r>
            <a:rPr lang="sk-SK" dirty="0" smtClean="0"/>
            <a:t>ý</a:t>
          </a:r>
          <a:endParaRPr lang="en-US" dirty="0"/>
        </a:p>
      </dgm:t>
    </dgm:pt>
    <dgm:pt modelId="{93E42A3F-07C1-4B0E-A746-7AA20CE4DFE7}" type="parTrans" cxnId="{9ADAC3B9-A42B-4267-9AA5-B2FE5FCEACD9}">
      <dgm:prSet/>
      <dgm:spPr/>
      <dgm:t>
        <a:bodyPr/>
        <a:lstStyle/>
        <a:p>
          <a:endParaRPr lang="en-US"/>
        </a:p>
      </dgm:t>
    </dgm:pt>
    <dgm:pt modelId="{B8ECB71D-1204-4C6C-B40B-B24965B65840}" type="sibTrans" cxnId="{9ADAC3B9-A42B-4267-9AA5-B2FE5FCEACD9}">
      <dgm:prSet/>
      <dgm:spPr/>
      <dgm:t>
        <a:bodyPr/>
        <a:lstStyle/>
        <a:p>
          <a:endParaRPr lang="en-US"/>
        </a:p>
      </dgm:t>
    </dgm:pt>
    <dgm:pt modelId="{951E0A45-136D-485C-BBEA-1AF5A310AE7C}">
      <dgm:prSet phldrT="[Text]"/>
      <dgm:spPr/>
      <dgm:t>
        <a:bodyPr/>
        <a:lstStyle/>
        <a:p>
          <a:r>
            <a:rPr lang="sk-SK" dirty="0" smtClean="0"/>
            <a:t>Esca</a:t>
          </a:r>
          <a:endParaRPr lang="en-US" dirty="0"/>
        </a:p>
      </dgm:t>
    </dgm:pt>
    <dgm:pt modelId="{71B37BBE-07F9-4500-BA91-BE26BD60F1F9}" type="parTrans" cxnId="{8B8C0351-8DDB-4979-BD45-F666D3C9E48B}">
      <dgm:prSet/>
      <dgm:spPr/>
      <dgm:t>
        <a:bodyPr/>
        <a:lstStyle/>
        <a:p>
          <a:endParaRPr lang="en-US"/>
        </a:p>
      </dgm:t>
    </dgm:pt>
    <dgm:pt modelId="{177F928D-6C68-4FB0-9219-7DD37061DAA3}" type="sibTrans" cxnId="{8B8C0351-8DDB-4979-BD45-F666D3C9E48B}">
      <dgm:prSet/>
      <dgm:spPr/>
      <dgm:t>
        <a:bodyPr/>
        <a:lstStyle/>
        <a:p>
          <a:endParaRPr lang="en-US"/>
        </a:p>
      </dgm:t>
    </dgm:pt>
    <dgm:pt modelId="{0193CC74-02E1-4846-B60C-BB21D3550BF6}">
      <dgm:prSet phldrT="[Text]"/>
      <dgm:spPr/>
      <dgm:t>
        <a:bodyPr/>
        <a:lstStyle/>
        <a:p>
          <a:r>
            <a:rPr lang="sk-SK" dirty="0" smtClean="0"/>
            <a:t>Suchý</a:t>
          </a:r>
          <a:endParaRPr lang="en-US" dirty="0"/>
        </a:p>
      </dgm:t>
    </dgm:pt>
    <dgm:pt modelId="{F9C43FE0-64D9-419A-832B-5BD9E2B583E4}" type="parTrans" cxnId="{3BFB9DF5-7379-42C4-B8DC-0FB2F11A608C}">
      <dgm:prSet/>
      <dgm:spPr/>
      <dgm:t>
        <a:bodyPr/>
        <a:lstStyle/>
        <a:p>
          <a:endParaRPr lang="en-US"/>
        </a:p>
      </dgm:t>
    </dgm:pt>
    <dgm:pt modelId="{8F1FFFC5-7CE7-4784-B92C-B43B69F69648}" type="sibTrans" cxnId="{3BFB9DF5-7379-42C4-B8DC-0FB2F11A608C}">
      <dgm:prSet/>
      <dgm:spPr/>
      <dgm:t>
        <a:bodyPr/>
        <a:lstStyle/>
        <a:p>
          <a:endParaRPr lang="en-US"/>
        </a:p>
      </dgm:t>
    </dgm:pt>
    <dgm:pt modelId="{D6292182-ACE4-4E0E-B115-9436F293B91E}" type="pres">
      <dgm:prSet presAssocID="{26668805-4542-4CF3-A02F-CF16987BCC4D}" presName="Name0" presStyleCnt="0">
        <dgm:presLayoutVars>
          <dgm:resizeHandles/>
        </dgm:presLayoutVars>
      </dgm:prSet>
      <dgm:spPr/>
    </dgm:pt>
    <dgm:pt modelId="{BA8F2A18-F0B2-4B50-B442-2C9EFF5F8E7A}" type="pres">
      <dgm:prSet presAssocID="{4E13DB06-25DD-47C9-A094-7DED96DB2AD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73699-1AFB-4651-A140-1C9B79741AB2}" type="pres">
      <dgm:prSet presAssocID="{B8ECB71D-1204-4C6C-B40B-B24965B65840}" presName="space" presStyleCnt="0"/>
      <dgm:spPr/>
    </dgm:pt>
    <dgm:pt modelId="{D0F3408A-E3C1-421F-948F-94AB7463FE4E}" type="pres">
      <dgm:prSet presAssocID="{951E0A45-136D-485C-BBEA-1AF5A310AE7C}" presName="text" presStyleLbl="node1" presStyleIdx="1" presStyleCnt="3" custScaleX="1417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2D250-3591-4F03-A8CD-1C6D90A0363B}" type="pres">
      <dgm:prSet presAssocID="{177F928D-6C68-4FB0-9219-7DD37061DAA3}" presName="space" presStyleCnt="0"/>
      <dgm:spPr/>
    </dgm:pt>
    <dgm:pt modelId="{C0F6B7EA-FB7B-40D6-BD51-955948E15C91}" type="pres">
      <dgm:prSet presAssocID="{0193CC74-02E1-4846-B60C-BB21D3550BF6}" presName="text" presStyleLbl="node1" presStyleIdx="2" presStyleCnt="3" custScaleX="110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861FEF-CA92-4CA9-AFFD-F1DC9DC69B92}" type="presOf" srcId="{0193CC74-02E1-4846-B60C-BB21D3550BF6}" destId="{C0F6B7EA-FB7B-40D6-BD51-955948E15C91}" srcOrd="0" destOrd="0" presId="urn:diagrams.loki3.com/VaryingWidthList"/>
    <dgm:cxn modelId="{BF896743-44E3-4969-9C32-2A561D6F2AD5}" type="presOf" srcId="{951E0A45-136D-485C-BBEA-1AF5A310AE7C}" destId="{D0F3408A-E3C1-421F-948F-94AB7463FE4E}" srcOrd="0" destOrd="0" presId="urn:diagrams.loki3.com/VaryingWidthList"/>
    <dgm:cxn modelId="{3BFB9DF5-7379-42C4-B8DC-0FB2F11A608C}" srcId="{26668805-4542-4CF3-A02F-CF16987BCC4D}" destId="{0193CC74-02E1-4846-B60C-BB21D3550BF6}" srcOrd="2" destOrd="0" parTransId="{F9C43FE0-64D9-419A-832B-5BD9E2B583E4}" sibTransId="{8F1FFFC5-7CE7-4784-B92C-B43B69F69648}"/>
    <dgm:cxn modelId="{89CC312E-B7F8-42C5-BD92-6A61EAB922AD}" type="presOf" srcId="{4E13DB06-25DD-47C9-A094-7DED96DB2AD9}" destId="{BA8F2A18-F0B2-4B50-B442-2C9EFF5F8E7A}" srcOrd="0" destOrd="0" presId="urn:diagrams.loki3.com/VaryingWidthList"/>
    <dgm:cxn modelId="{AF64EEFD-E53E-4D28-BC0E-0D076086381E}" type="presOf" srcId="{26668805-4542-4CF3-A02F-CF16987BCC4D}" destId="{D6292182-ACE4-4E0E-B115-9436F293B91E}" srcOrd="0" destOrd="0" presId="urn:diagrams.loki3.com/VaryingWidthList"/>
    <dgm:cxn modelId="{8B8C0351-8DDB-4979-BD45-F666D3C9E48B}" srcId="{26668805-4542-4CF3-A02F-CF16987BCC4D}" destId="{951E0A45-136D-485C-BBEA-1AF5A310AE7C}" srcOrd="1" destOrd="0" parTransId="{71B37BBE-07F9-4500-BA91-BE26BD60F1F9}" sibTransId="{177F928D-6C68-4FB0-9219-7DD37061DAA3}"/>
    <dgm:cxn modelId="{9ADAC3B9-A42B-4267-9AA5-B2FE5FCEACD9}" srcId="{26668805-4542-4CF3-A02F-CF16987BCC4D}" destId="{4E13DB06-25DD-47C9-A094-7DED96DB2AD9}" srcOrd="0" destOrd="0" parTransId="{93E42A3F-07C1-4B0E-A746-7AA20CE4DFE7}" sibTransId="{B8ECB71D-1204-4C6C-B40B-B24965B65840}"/>
    <dgm:cxn modelId="{C1ECE2C4-23C2-4693-8878-FA66338A27C5}" type="presParOf" srcId="{D6292182-ACE4-4E0E-B115-9436F293B91E}" destId="{BA8F2A18-F0B2-4B50-B442-2C9EFF5F8E7A}" srcOrd="0" destOrd="0" presId="urn:diagrams.loki3.com/VaryingWidthList"/>
    <dgm:cxn modelId="{BA7CA164-2AA7-4A56-AF0A-638DBF91618E}" type="presParOf" srcId="{D6292182-ACE4-4E0E-B115-9436F293B91E}" destId="{FFF73699-1AFB-4651-A140-1C9B79741AB2}" srcOrd="1" destOrd="0" presId="urn:diagrams.loki3.com/VaryingWidthList"/>
    <dgm:cxn modelId="{2C7F38CD-DD94-4D7A-B88E-49E4A7CFA3EB}" type="presParOf" srcId="{D6292182-ACE4-4E0E-B115-9436F293B91E}" destId="{D0F3408A-E3C1-421F-948F-94AB7463FE4E}" srcOrd="2" destOrd="0" presId="urn:diagrams.loki3.com/VaryingWidthList"/>
    <dgm:cxn modelId="{60C6E91C-ED2C-4CBA-92DE-31FBB584CA89}" type="presParOf" srcId="{D6292182-ACE4-4E0E-B115-9436F293B91E}" destId="{8FB2D250-3591-4F03-A8CD-1C6D90A0363B}" srcOrd="3" destOrd="0" presId="urn:diagrams.loki3.com/VaryingWidthList"/>
    <dgm:cxn modelId="{BE58BA47-3D7C-4919-9667-20B4B16726AF}" type="presParOf" srcId="{D6292182-ACE4-4E0E-B115-9436F293B91E}" destId="{C0F6B7EA-FB7B-40D6-BD51-955948E15C91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668805-4542-4CF3-A02F-CF16987BCC4D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</dgm:pt>
    <dgm:pt modelId="{4E13DB06-25DD-47C9-A094-7DED96DB2AD9}">
      <dgm:prSet phldrT="[Text]"/>
      <dgm:spPr/>
      <dgm:t>
        <a:bodyPr/>
        <a:lstStyle/>
        <a:p>
          <a:r>
            <a:rPr lang="en-US" dirty="0" err="1" smtClean="0"/>
            <a:t>Zdrav</a:t>
          </a:r>
          <a:r>
            <a:rPr lang="sk-SK" dirty="0" smtClean="0"/>
            <a:t>ý</a:t>
          </a:r>
          <a:endParaRPr lang="en-US" dirty="0"/>
        </a:p>
      </dgm:t>
    </dgm:pt>
    <dgm:pt modelId="{93E42A3F-07C1-4B0E-A746-7AA20CE4DFE7}" type="parTrans" cxnId="{9ADAC3B9-A42B-4267-9AA5-B2FE5FCEACD9}">
      <dgm:prSet/>
      <dgm:spPr/>
      <dgm:t>
        <a:bodyPr/>
        <a:lstStyle/>
        <a:p>
          <a:endParaRPr lang="en-US"/>
        </a:p>
      </dgm:t>
    </dgm:pt>
    <dgm:pt modelId="{B8ECB71D-1204-4C6C-B40B-B24965B65840}" type="sibTrans" cxnId="{9ADAC3B9-A42B-4267-9AA5-B2FE5FCEACD9}">
      <dgm:prSet/>
      <dgm:spPr/>
      <dgm:t>
        <a:bodyPr/>
        <a:lstStyle/>
        <a:p>
          <a:endParaRPr lang="en-US"/>
        </a:p>
      </dgm:t>
    </dgm:pt>
    <dgm:pt modelId="{951E0A45-136D-485C-BBEA-1AF5A310AE7C}">
      <dgm:prSet phldrT="[Text]"/>
      <dgm:spPr/>
      <dgm:t>
        <a:bodyPr/>
        <a:lstStyle/>
        <a:p>
          <a:r>
            <a:rPr lang="sk-SK" dirty="0" smtClean="0"/>
            <a:t>Esca</a:t>
          </a:r>
          <a:endParaRPr lang="en-US" dirty="0"/>
        </a:p>
      </dgm:t>
    </dgm:pt>
    <dgm:pt modelId="{71B37BBE-07F9-4500-BA91-BE26BD60F1F9}" type="parTrans" cxnId="{8B8C0351-8DDB-4979-BD45-F666D3C9E48B}">
      <dgm:prSet/>
      <dgm:spPr/>
      <dgm:t>
        <a:bodyPr/>
        <a:lstStyle/>
        <a:p>
          <a:endParaRPr lang="en-US"/>
        </a:p>
      </dgm:t>
    </dgm:pt>
    <dgm:pt modelId="{177F928D-6C68-4FB0-9219-7DD37061DAA3}" type="sibTrans" cxnId="{8B8C0351-8DDB-4979-BD45-F666D3C9E48B}">
      <dgm:prSet/>
      <dgm:spPr/>
      <dgm:t>
        <a:bodyPr/>
        <a:lstStyle/>
        <a:p>
          <a:endParaRPr lang="en-US"/>
        </a:p>
      </dgm:t>
    </dgm:pt>
    <dgm:pt modelId="{0193CC74-02E1-4846-B60C-BB21D3550BF6}">
      <dgm:prSet phldrT="[Text]"/>
      <dgm:spPr/>
      <dgm:t>
        <a:bodyPr/>
        <a:lstStyle/>
        <a:p>
          <a:r>
            <a:rPr lang="sk-SK" dirty="0" smtClean="0"/>
            <a:t>Suchý</a:t>
          </a:r>
          <a:endParaRPr lang="en-US" dirty="0"/>
        </a:p>
      </dgm:t>
    </dgm:pt>
    <dgm:pt modelId="{F9C43FE0-64D9-419A-832B-5BD9E2B583E4}" type="parTrans" cxnId="{3BFB9DF5-7379-42C4-B8DC-0FB2F11A608C}">
      <dgm:prSet/>
      <dgm:spPr/>
      <dgm:t>
        <a:bodyPr/>
        <a:lstStyle/>
        <a:p>
          <a:endParaRPr lang="en-US"/>
        </a:p>
      </dgm:t>
    </dgm:pt>
    <dgm:pt modelId="{8F1FFFC5-7CE7-4784-B92C-B43B69F69648}" type="sibTrans" cxnId="{3BFB9DF5-7379-42C4-B8DC-0FB2F11A608C}">
      <dgm:prSet/>
      <dgm:spPr/>
      <dgm:t>
        <a:bodyPr/>
        <a:lstStyle/>
        <a:p>
          <a:endParaRPr lang="en-US"/>
        </a:p>
      </dgm:t>
    </dgm:pt>
    <dgm:pt modelId="{D6292182-ACE4-4E0E-B115-9436F293B91E}" type="pres">
      <dgm:prSet presAssocID="{26668805-4542-4CF3-A02F-CF16987BCC4D}" presName="Name0" presStyleCnt="0">
        <dgm:presLayoutVars>
          <dgm:resizeHandles/>
        </dgm:presLayoutVars>
      </dgm:prSet>
      <dgm:spPr/>
    </dgm:pt>
    <dgm:pt modelId="{BA8F2A18-F0B2-4B50-B442-2C9EFF5F8E7A}" type="pres">
      <dgm:prSet presAssocID="{4E13DB06-25DD-47C9-A094-7DED96DB2AD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73699-1AFB-4651-A140-1C9B79741AB2}" type="pres">
      <dgm:prSet presAssocID="{B8ECB71D-1204-4C6C-B40B-B24965B65840}" presName="space" presStyleCnt="0"/>
      <dgm:spPr/>
    </dgm:pt>
    <dgm:pt modelId="{D0F3408A-E3C1-421F-948F-94AB7463FE4E}" type="pres">
      <dgm:prSet presAssocID="{951E0A45-136D-485C-BBEA-1AF5A310AE7C}" presName="text" presStyleLbl="node1" presStyleIdx="1" presStyleCnt="3" custScaleX="1417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2D250-3591-4F03-A8CD-1C6D90A0363B}" type="pres">
      <dgm:prSet presAssocID="{177F928D-6C68-4FB0-9219-7DD37061DAA3}" presName="space" presStyleCnt="0"/>
      <dgm:spPr/>
    </dgm:pt>
    <dgm:pt modelId="{C0F6B7EA-FB7B-40D6-BD51-955948E15C91}" type="pres">
      <dgm:prSet presAssocID="{0193CC74-02E1-4846-B60C-BB21D3550BF6}" presName="text" presStyleLbl="node1" presStyleIdx="2" presStyleCnt="3" custScaleX="110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C704F3-B0EB-4E4D-8013-B83A4D3307DC}" type="presOf" srcId="{951E0A45-136D-485C-BBEA-1AF5A310AE7C}" destId="{D0F3408A-E3C1-421F-948F-94AB7463FE4E}" srcOrd="0" destOrd="0" presId="urn:diagrams.loki3.com/VaryingWidthList"/>
    <dgm:cxn modelId="{84B50763-68C9-664B-AB56-680A4FD3606B}" type="presOf" srcId="{26668805-4542-4CF3-A02F-CF16987BCC4D}" destId="{D6292182-ACE4-4E0E-B115-9436F293B91E}" srcOrd="0" destOrd="0" presId="urn:diagrams.loki3.com/VaryingWidthList"/>
    <dgm:cxn modelId="{3BFB9DF5-7379-42C4-B8DC-0FB2F11A608C}" srcId="{26668805-4542-4CF3-A02F-CF16987BCC4D}" destId="{0193CC74-02E1-4846-B60C-BB21D3550BF6}" srcOrd="2" destOrd="0" parTransId="{F9C43FE0-64D9-419A-832B-5BD9E2B583E4}" sibTransId="{8F1FFFC5-7CE7-4784-B92C-B43B69F69648}"/>
    <dgm:cxn modelId="{3C89225C-40A3-1448-BE7D-8A80F38E5712}" type="presOf" srcId="{4E13DB06-25DD-47C9-A094-7DED96DB2AD9}" destId="{BA8F2A18-F0B2-4B50-B442-2C9EFF5F8E7A}" srcOrd="0" destOrd="0" presId="urn:diagrams.loki3.com/VaryingWidthList"/>
    <dgm:cxn modelId="{8B8C0351-8DDB-4979-BD45-F666D3C9E48B}" srcId="{26668805-4542-4CF3-A02F-CF16987BCC4D}" destId="{951E0A45-136D-485C-BBEA-1AF5A310AE7C}" srcOrd="1" destOrd="0" parTransId="{71B37BBE-07F9-4500-BA91-BE26BD60F1F9}" sibTransId="{177F928D-6C68-4FB0-9219-7DD37061DAA3}"/>
    <dgm:cxn modelId="{310B2020-547A-B047-9E9D-7A8EB56596DB}" type="presOf" srcId="{0193CC74-02E1-4846-B60C-BB21D3550BF6}" destId="{C0F6B7EA-FB7B-40D6-BD51-955948E15C91}" srcOrd="0" destOrd="0" presId="urn:diagrams.loki3.com/VaryingWidthList"/>
    <dgm:cxn modelId="{9ADAC3B9-A42B-4267-9AA5-B2FE5FCEACD9}" srcId="{26668805-4542-4CF3-A02F-CF16987BCC4D}" destId="{4E13DB06-25DD-47C9-A094-7DED96DB2AD9}" srcOrd="0" destOrd="0" parTransId="{93E42A3F-07C1-4B0E-A746-7AA20CE4DFE7}" sibTransId="{B8ECB71D-1204-4C6C-B40B-B24965B65840}"/>
    <dgm:cxn modelId="{6117A85F-6E1B-0B4C-82E4-86A5E32E44AA}" type="presParOf" srcId="{D6292182-ACE4-4E0E-B115-9436F293B91E}" destId="{BA8F2A18-F0B2-4B50-B442-2C9EFF5F8E7A}" srcOrd="0" destOrd="0" presId="urn:diagrams.loki3.com/VaryingWidthList"/>
    <dgm:cxn modelId="{B6D22933-BC58-C74C-8F89-4E9114F66E86}" type="presParOf" srcId="{D6292182-ACE4-4E0E-B115-9436F293B91E}" destId="{FFF73699-1AFB-4651-A140-1C9B79741AB2}" srcOrd="1" destOrd="0" presId="urn:diagrams.loki3.com/VaryingWidthList"/>
    <dgm:cxn modelId="{FF3A5DC7-1DBC-B249-900B-74097E0399CD}" type="presParOf" srcId="{D6292182-ACE4-4E0E-B115-9436F293B91E}" destId="{D0F3408A-E3C1-421F-948F-94AB7463FE4E}" srcOrd="2" destOrd="0" presId="urn:diagrams.loki3.com/VaryingWidthList"/>
    <dgm:cxn modelId="{B674CEBE-8306-E048-802A-5DE18013EF0D}" type="presParOf" srcId="{D6292182-ACE4-4E0E-B115-9436F293B91E}" destId="{8FB2D250-3591-4F03-A8CD-1C6D90A0363B}" srcOrd="3" destOrd="0" presId="urn:diagrams.loki3.com/VaryingWidthList"/>
    <dgm:cxn modelId="{D9E311AA-89A9-544B-A8EE-E1E54DEC892F}" type="presParOf" srcId="{D6292182-ACE4-4E0E-B115-9436F293B91E}" destId="{C0F6B7EA-FB7B-40D6-BD51-955948E15C91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F2A18-F0B2-4B50-B442-2C9EFF5F8E7A}">
      <dsp:nvSpPr>
        <dsp:cNvPr id="0" name=""/>
        <dsp:cNvSpPr/>
      </dsp:nvSpPr>
      <dsp:spPr>
        <a:xfrm>
          <a:off x="288906" y="798"/>
          <a:ext cx="1080000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Zdrav</a:t>
          </a:r>
          <a:r>
            <a:rPr lang="sk-SK" sz="2700" kern="1200" dirty="0" smtClean="0"/>
            <a:t>ý</a:t>
          </a:r>
          <a:endParaRPr lang="en-US" sz="2700" kern="1200" dirty="0"/>
        </a:p>
      </dsp:txBody>
      <dsp:txXfrm>
        <a:off x="288906" y="798"/>
        <a:ext cx="1080000" cy="526771"/>
      </dsp:txXfrm>
    </dsp:sp>
    <dsp:sp modelId="{D0F3408A-E3C1-421F-948F-94AB7463FE4E}">
      <dsp:nvSpPr>
        <dsp:cNvPr id="0" name=""/>
        <dsp:cNvSpPr/>
      </dsp:nvSpPr>
      <dsp:spPr>
        <a:xfrm>
          <a:off x="286532" y="553907"/>
          <a:ext cx="108474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Esca</a:t>
          </a:r>
          <a:endParaRPr lang="en-US" sz="2700" kern="1200" dirty="0"/>
        </a:p>
      </dsp:txBody>
      <dsp:txXfrm>
        <a:off x="286532" y="553907"/>
        <a:ext cx="1084747" cy="526771"/>
      </dsp:txXfrm>
    </dsp:sp>
    <dsp:sp modelId="{C0F6B7EA-FB7B-40D6-BD51-955948E15C91}">
      <dsp:nvSpPr>
        <dsp:cNvPr id="0" name=""/>
        <dsp:cNvSpPr/>
      </dsp:nvSpPr>
      <dsp:spPr>
        <a:xfrm>
          <a:off x="293327" y="1107017"/>
          <a:ext cx="107115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Suchý</a:t>
          </a:r>
          <a:endParaRPr lang="en-US" sz="2700" kern="1200" dirty="0"/>
        </a:p>
      </dsp:txBody>
      <dsp:txXfrm>
        <a:off x="293327" y="1107017"/>
        <a:ext cx="1071157" cy="526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F2A18-F0B2-4B50-B442-2C9EFF5F8E7A}">
      <dsp:nvSpPr>
        <dsp:cNvPr id="0" name=""/>
        <dsp:cNvSpPr/>
      </dsp:nvSpPr>
      <dsp:spPr>
        <a:xfrm>
          <a:off x="288906" y="798"/>
          <a:ext cx="1080000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Zdrav</a:t>
          </a:r>
          <a:r>
            <a:rPr lang="sk-SK" sz="2700" kern="1200" dirty="0" smtClean="0"/>
            <a:t>ý</a:t>
          </a:r>
          <a:endParaRPr lang="en-US" sz="2700" kern="1200" dirty="0"/>
        </a:p>
      </dsp:txBody>
      <dsp:txXfrm>
        <a:off x="288906" y="798"/>
        <a:ext cx="1080000" cy="526771"/>
      </dsp:txXfrm>
    </dsp:sp>
    <dsp:sp modelId="{D0F3408A-E3C1-421F-948F-94AB7463FE4E}">
      <dsp:nvSpPr>
        <dsp:cNvPr id="0" name=""/>
        <dsp:cNvSpPr/>
      </dsp:nvSpPr>
      <dsp:spPr>
        <a:xfrm>
          <a:off x="286532" y="553907"/>
          <a:ext cx="108474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Esca</a:t>
          </a:r>
          <a:endParaRPr lang="en-US" sz="2700" kern="1200" dirty="0"/>
        </a:p>
      </dsp:txBody>
      <dsp:txXfrm>
        <a:off x="286532" y="553907"/>
        <a:ext cx="1084747" cy="526771"/>
      </dsp:txXfrm>
    </dsp:sp>
    <dsp:sp modelId="{C0F6B7EA-FB7B-40D6-BD51-955948E15C91}">
      <dsp:nvSpPr>
        <dsp:cNvPr id="0" name=""/>
        <dsp:cNvSpPr/>
      </dsp:nvSpPr>
      <dsp:spPr>
        <a:xfrm>
          <a:off x="293327" y="1107017"/>
          <a:ext cx="107115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Suchý</a:t>
          </a:r>
          <a:endParaRPr lang="en-US" sz="2700" kern="1200" dirty="0"/>
        </a:p>
      </dsp:txBody>
      <dsp:txXfrm>
        <a:off x="293327" y="1107017"/>
        <a:ext cx="1071157" cy="5267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F2A18-F0B2-4B50-B442-2C9EFF5F8E7A}">
      <dsp:nvSpPr>
        <dsp:cNvPr id="0" name=""/>
        <dsp:cNvSpPr/>
      </dsp:nvSpPr>
      <dsp:spPr>
        <a:xfrm>
          <a:off x="288906" y="798"/>
          <a:ext cx="1080000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Zdrav</a:t>
          </a:r>
          <a:r>
            <a:rPr lang="sk-SK" sz="2700" kern="1200" dirty="0" smtClean="0"/>
            <a:t>ý</a:t>
          </a:r>
          <a:endParaRPr lang="en-US" sz="2700" kern="1200" dirty="0"/>
        </a:p>
      </dsp:txBody>
      <dsp:txXfrm>
        <a:off x="288906" y="798"/>
        <a:ext cx="1080000" cy="526771"/>
      </dsp:txXfrm>
    </dsp:sp>
    <dsp:sp modelId="{D0F3408A-E3C1-421F-948F-94AB7463FE4E}">
      <dsp:nvSpPr>
        <dsp:cNvPr id="0" name=""/>
        <dsp:cNvSpPr/>
      </dsp:nvSpPr>
      <dsp:spPr>
        <a:xfrm>
          <a:off x="286532" y="553907"/>
          <a:ext cx="108474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Esca</a:t>
          </a:r>
          <a:endParaRPr lang="en-US" sz="2700" kern="1200" dirty="0"/>
        </a:p>
      </dsp:txBody>
      <dsp:txXfrm>
        <a:off x="286532" y="553907"/>
        <a:ext cx="1084747" cy="526771"/>
      </dsp:txXfrm>
    </dsp:sp>
    <dsp:sp modelId="{C0F6B7EA-FB7B-40D6-BD51-955948E15C91}">
      <dsp:nvSpPr>
        <dsp:cNvPr id="0" name=""/>
        <dsp:cNvSpPr/>
      </dsp:nvSpPr>
      <dsp:spPr>
        <a:xfrm>
          <a:off x="293327" y="1107017"/>
          <a:ext cx="107115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Suchý</a:t>
          </a:r>
          <a:endParaRPr lang="en-US" sz="2700" kern="1200" dirty="0"/>
        </a:p>
      </dsp:txBody>
      <dsp:txXfrm>
        <a:off x="293327" y="1107017"/>
        <a:ext cx="1071157" cy="526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6A7D3-7B50-2047-8D06-872C364BD8D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920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3920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04D98-EC9A-654A-A864-3B431104C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8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6687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220679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296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3583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0756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07561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24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8649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36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2623648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874720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730710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ogo">
    <p:bg>
      <p:bgPr>
        <a:solidFill>
          <a:schemeClr val="tx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ide 01.jpg"/>
          <p:cNvPicPr>
            <a:picLocks/>
          </p:cNvPicPr>
          <p:nvPr userDrawn="1"/>
        </p:nvPicPr>
        <p:blipFill rotWithShape="1">
          <a:blip r:embed="rId2" cstate="email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78" y="0"/>
            <a:ext cx="9171433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054100" y="1626745"/>
            <a:ext cx="7740650" cy="661987"/>
          </a:xfrm>
          <a:prstGeom prst="rect">
            <a:avLst/>
          </a:prstGeom>
        </p:spPr>
        <p:txBody>
          <a:bodyPr vert="horz"/>
          <a:lstStyle>
            <a:lvl1pPr>
              <a:defRPr sz="3000" b="0" i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  <a:lvl2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2pPr>
            <a:lvl3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3pPr>
            <a:lvl4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4pPr>
            <a:lvl5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r>
              <a:rPr lang="en-US" dirty="0" smtClean="0"/>
              <a:t>	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054100" y="2846503"/>
            <a:ext cx="7740650" cy="1095299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  <a:lvl2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2pPr>
            <a:lvl3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3pPr>
            <a:lvl4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4pPr>
            <a:lvl5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4102073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1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000000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55321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339725" marR="0" indent="-339725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eriod"/>
              <a:defRPr lang="en-US" sz="2000" b="0" i="0" u="none" strike="noStrike" cap="none" dirty="0" smtClean="0">
                <a:solidFill>
                  <a:schemeClr val="tx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1175" indent="-168275">
              <a:spcBef>
                <a:spcPts val="400"/>
              </a:spcBef>
              <a:buSzPct val="75000"/>
              <a:buFont typeface="Arial" panose="020B0604020202020204" pitchFamily="34" charset="0"/>
              <a:buChar char="•"/>
              <a:defRPr lang="en-US" sz="1800" b="0" i="0" u="none" strike="noStrike" cap="none" baseline="0" dirty="0" smtClean="0">
                <a:solidFill>
                  <a:schemeClr val="dk1"/>
                </a:solidFill>
                <a:latin typeface="HelveticaNeueLT Pro 35 Th"/>
                <a:ea typeface="Arial"/>
                <a:cs typeface="HelveticaNeueLT Pro 35 Th"/>
                <a:sym typeface="Arial"/>
              </a:defRPr>
            </a:lvl2pPr>
            <a:lvl3pPr marL="854075" indent="-168275">
              <a:spcBef>
                <a:spcPts val="360"/>
              </a:spcBef>
              <a:buSzPct val="100000"/>
              <a:buFont typeface="HelveticaNeueLT Pro 45 Lt" panose="020B0403020202020204" pitchFamily="34" charset="0"/>
              <a:buChar char="-"/>
              <a:defRPr lang="en-US" sz="16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92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Mess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 7.jpg"/>
          <p:cNvPicPr>
            <a:picLocks/>
          </p:cNvPicPr>
          <p:nvPr userDrawn="1"/>
        </p:nvPicPr>
        <p:blipFill rotWithShape="1">
          <a:blip r:embed="rId2" cstate="email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759" y="-8647"/>
            <a:ext cx="9171432" cy="5164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6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/>
          </p:cNvSpPr>
          <p:nvPr userDrawn="1"/>
        </p:nvSpPr>
        <p:spPr>
          <a:xfrm>
            <a:off x="0" y="2332"/>
            <a:ext cx="9148572" cy="5143499"/>
          </a:xfrm>
          <a:prstGeom prst="rect">
            <a:avLst/>
          </a:prstGeom>
          <a:solidFill>
            <a:srgbClr val="2A8280">
              <a:alpha val="6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lide 4.jpg"/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"/>
          <a:stretch/>
        </p:blipFill>
        <p:spPr>
          <a:xfrm>
            <a:off x="0" y="2332"/>
            <a:ext cx="9144000" cy="5143500"/>
          </a:xfrm>
          <a:prstGeom prst="rect">
            <a:avLst/>
          </a:prstGeom>
        </p:spPr>
      </p:pic>
      <p:sp>
        <p:nvSpPr>
          <p:cNvPr id="7" name="Shape 18"/>
          <p:cNvSpPr txBox="1">
            <a:spLocks noGrp="1"/>
          </p:cNvSpPr>
          <p:nvPr>
            <p:ph type="body" idx="1" hasCustomPrompt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defRPr sz="3600" dirty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</a:defRPr>
            </a:lvl1pPr>
          </a:lstStyle>
          <a:p>
            <a:pPr marL="0" lvl="0" indent="0">
              <a:buClr>
                <a:schemeClr val="lt1"/>
              </a:buClr>
              <a:buFont typeface="Arial"/>
            </a:pPr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9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tx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chemeClr val="tx1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6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eeting 1.jpg"/>
          <p:cNvPicPr>
            <a:picLocks noChangeAspect="1"/>
          </p:cNvPicPr>
          <p:nvPr userDrawn="1"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432" y="-1"/>
            <a:ext cx="9171432" cy="5175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420" y="2021990"/>
            <a:ext cx="4407160" cy="7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lide 8.jpg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71432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 14. jpg"/>
          <p:cNvPicPr>
            <a:picLocks/>
          </p:cNvPicPr>
          <p:nvPr userDrawn="1"/>
        </p:nvPicPr>
        <p:blipFill rotWithShape="1">
          <a:blip r:embed="rId2" cstate="email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19" y="0"/>
            <a:ext cx="9169449" cy="5152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58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lide 10.jpg"/>
          <p:cNvPicPr>
            <a:picLocks noChangeAspect="1"/>
          </p:cNvPicPr>
          <p:nvPr userDrawn="1"/>
        </p:nvPicPr>
        <p:blipFill rotWithShape="1"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288" y="-1"/>
            <a:ext cx="9162288" cy="51775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62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041914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 11.jpg"/>
          <p:cNvPicPr>
            <a:picLocks noChangeAspect="1"/>
          </p:cNvPicPr>
          <p:nvPr userDrawn="1"/>
        </p:nvPicPr>
        <p:blipFill rotWithShape="1"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000" y="-1"/>
            <a:ext cx="9171432" cy="5160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1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am discussion.jpg"/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" y="0"/>
            <a:ext cx="913254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2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755" y="638508"/>
            <a:ext cx="7727950" cy="5588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chemeClr val="tx1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35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only + logo">
    <p:bg>
      <p:bgRef idx="1001">
        <a:schemeClr val="bg1"/>
      </p:bgRef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4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tx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chemeClr val="tx1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9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ly + log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03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08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only">
    <p:bg>
      <p:bgRef idx="1001">
        <a:schemeClr val="bg1"/>
      </p:bgRef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93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0441791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28101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6060487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7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62171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5465759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1456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E72B1-1736-4D8E-A833-9BE25C9A7AC0}" type="datetimeFigureOut">
              <a:rPr lang="sk-SK" smtClean="0"/>
              <a:t>6.11.2018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04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3" r:id="rId12"/>
    <p:sldLayoutId id="2147483984" r:id="rId13"/>
    <p:sldLayoutId id="2147483985" r:id="rId14"/>
    <p:sldLayoutId id="2147483989" r:id="rId15"/>
    <p:sldLayoutId id="214748376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769" r:id="rId22"/>
    <p:sldLayoutId id="2147483791" r:id="rId23"/>
    <p:sldLayoutId id="2147483746" r:id="rId24"/>
    <p:sldLayoutId id="2147483742" r:id="rId25"/>
    <p:sldLayoutId id="2147483765" r:id="rId2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A89DCFA6ADACE599" TargetMode="External"/><Relationship Id="rId4" Type="http://schemas.openxmlformats.org/officeDocument/2006/relationships/hyperlink" Target="https://www.coursera.org/specializations/deep-learning" TargetMode="External"/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coursera.org/learn/machine-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emf"/><Relationship Id="rId3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jpe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eg"/><Relationship Id="rId4" Type="http://schemas.openxmlformats.org/officeDocument/2006/relationships/image" Target="../media/image25.jpg"/><Relationship Id="rId5" Type="http://schemas.openxmlformats.org/officeDocument/2006/relationships/image" Target="../media/image26.jpeg"/><Relationship Id="rId6" Type="http://schemas.openxmlformats.org/officeDocument/2006/relationships/diagramData" Target="../diagrams/data3.xml"/><Relationship Id="rId7" Type="http://schemas.openxmlformats.org/officeDocument/2006/relationships/diagramLayout" Target="../diagrams/layout3.xml"/><Relationship Id="rId8" Type="http://schemas.openxmlformats.org/officeDocument/2006/relationships/diagramQuickStyle" Target="../diagrams/quickStyle3.xml"/><Relationship Id="rId9" Type="http://schemas.openxmlformats.org/officeDocument/2006/relationships/diagramColors" Target="../diagrams/colors3.xml"/><Relationship Id="rId10" Type="http://schemas.microsoft.com/office/2007/relationships/diagramDrawing" Target="../diagrams/drawing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g"/><Relationship Id="rId5" Type="http://schemas.openxmlformats.org/officeDocument/2006/relationships/image" Target="../media/image26.jpe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jpe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eg"/><Relationship Id="rId4" Type="http://schemas.openxmlformats.org/officeDocument/2006/relationships/image" Target="../media/image25.jpg"/><Relationship Id="rId5" Type="http://schemas.openxmlformats.org/officeDocument/2006/relationships/image" Target="../media/image26.jpeg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054100" y="1186811"/>
            <a:ext cx="7740650" cy="160525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sk-SK" sz="14800" b="1" dirty="0">
                <a:latin typeface="+mn-lt"/>
              </a:rPr>
              <a:t>Môže Machine Learning zachrániť budúcu úrodu vína?</a:t>
            </a:r>
            <a:endParaRPr lang="sk-SK" dirty="0" smtClean="0">
              <a:latin typeface="+mn-lt"/>
            </a:endParaRPr>
          </a:p>
          <a:p>
            <a:pPr marL="0" indent="0">
              <a:buNone/>
            </a:pPr>
            <a:r>
              <a:rPr lang="en-US" sz="5500" dirty="0" err="1" smtClean="0"/>
              <a:t>Vyzer</a:t>
            </a:r>
            <a:r>
              <a:rPr lang="sk-SK" sz="5500" dirty="0" smtClean="0"/>
              <a:t>á, že áno!</a:t>
            </a:r>
          </a:p>
          <a:p>
            <a:endParaRPr lang="sk-SK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054100" y="4344564"/>
            <a:ext cx="7740650" cy="1095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1400" dirty="0" smtClean="0"/>
              <a:t>Name:</a:t>
            </a:r>
            <a:r>
              <a:rPr lang="en-US" sz="1400" dirty="0" smtClean="0"/>
              <a:t> Stanislav </a:t>
            </a:r>
            <a:r>
              <a:rPr lang="en-US" sz="1400" dirty="0" err="1" smtClean="0"/>
              <a:t>Hriv</a:t>
            </a:r>
            <a:r>
              <a:rPr lang="sk-SK" sz="1400" dirty="0" err="1" smtClean="0"/>
              <a:t>ň</a:t>
            </a:r>
            <a:r>
              <a:rPr lang="en-US" sz="1400" dirty="0" err="1" smtClean="0"/>
              <a:t>ak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5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698230" y="1248937"/>
            <a:ext cx="3770144" cy="3588372"/>
          </a:xfrm>
          <a:prstGeom prst="rect">
            <a:avLst/>
          </a:prstGeom>
        </p:spPr>
        <p:txBody>
          <a:bodyPr vert="horz" lIns="91440" tIns="91440" rIns="91440" bIns="9144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Automatický feature engineering – možnosť „surovejších“ dát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Hardwarovo viac náročné </a:t>
            </a:r>
            <a:r>
              <a:rPr lang="en-US" sz="1400" dirty="0" smtClean="0"/>
              <a:t>(CPU/GPU,RAM)</a:t>
            </a:r>
            <a:endParaRPr lang="sk-SK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Na tréning potrebuje veľa dát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K</a:t>
            </a:r>
            <a:r>
              <a:rPr lang="en-US" sz="1400" dirty="0" err="1" smtClean="0"/>
              <a:t>omplexnej</a:t>
            </a:r>
            <a:r>
              <a:rPr lang="sk-SK" sz="1400" dirty="0" smtClean="0"/>
              <a:t>šie modely - v mnohých úlohách </a:t>
            </a:r>
            <a:r>
              <a:rPr lang="en-US" sz="1400" dirty="0" err="1" smtClean="0"/>
              <a:t>lep</a:t>
            </a:r>
            <a:r>
              <a:rPr lang="sk-SK" sz="1400" dirty="0" smtClean="0"/>
              <a:t>ší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Zvyčajne ťažké na interpretáciu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57795" y="460917"/>
            <a:ext cx="352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dirty="0" smtClean="0"/>
              <a:t>Machine Learning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675928" y="457203"/>
            <a:ext cx="352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dirty="0" smtClean="0"/>
              <a:t>Deep Learning</a:t>
            </a: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35494" y="1245223"/>
            <a:ext cx="3770144" cy="3588372"/>
          </a:xfrm>
          <a:prstGeom prst="rect">
            <a:avLst/>
          </a:prstGeom>
        </p:spPr>
        <p:txBody>
          <a:bodyPr vert="horz" lIns="91440" tIns="91440" rIns="91440" bIns="9144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„Ručný“ feature engineering – potrebný data preprocessing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Hardwarovo</a:t>
            </a:r>
            <a:r>
              <a:rPr lang="en-US" sz="1400" dirty="0" smtClean="0"/>
              <a:t> </a:t>
            </a:r>
            <a:r>
              <a:rPr lang="en-US" sz="1400" dirty="0" err="1" smtClean="0"/>
              <a:t>menej</a:t>
            </a:r>
            <a:r>
              <a:rPr lang="en-US" sz="1400" dirty="0" smtClean="0"/>
              <a:t> n</a:t>
            </a:r>
            <a:r>
              <a:rPr lang="sk-SK" sz="1400" dirty="0" smtClean="0"/>
              <a:t>áročné </a:t>
            </a:r>
            <a:r>
              <a:rPr lang="en-US" sz="1400" dirty="0" smtClean="0"/>
              <a:t>(</a:t>
            </a:r>
            <a:r>
              <a:rPr lang="sk-SK" sz="1400" dirty="0" smtClean="0"/>
              <a:t>CPU</a:t>
            </a:r>
            <a:r>
              <a:rPr lang="en-US" sz="1400" dirty="0" smtClean="0"/>
              <a:t>,RAM)</a:t>
            </a:r>
            <a:endParaRPr lang="sk-SK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Na tréning stačí aj menej dát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Menej</a:t>
            </a:r>
            <a:r>
              <a:rPr lang="en-US" sz="1400" dirty="0" smtClean="0"/>
              <a:t> </a:t>
            </a:r>
            <a:r>
              <a:rPr lang="en-US" sz="1400" dirty="0" err="1" smtClean="0"/>
              <a:t>komplexn</a:t>
            </a:r>
            <a:r>
              <a:rPr lang="sk-SK" sz="1400" dirty="0" smtClean="0"/>
              <a:t>é</a:t>
            </a:r>
            <a:r>
              <a:rPr lang="en-US" sz="1400" dirty="0" smtClean="0"/>
              <a:t> </a:t>
            </a:r>
            <a:r>
              <a:rPr lang="en-US" sz="1400" dirty="0" err="1" smtClean="0"/>
              <a:t>modely</a:t>
            </a:r>
            <a:r>
              <a:rPr lang="sk-SK" sz="1400" dirty="0" smtClean="0"/>
              <a:t> – limitovanejšia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Zvyčajne dobre interpretovateľné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074" name="Picture 2" descr="Deep Learning and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494" y="3222293"/>
            <a:ext cx="2553770" cy="182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35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Ukážka</a:t>
            </a:r>
            <a:r>
              <a:rPr lang="en-US" dirty="0" smtClean="0"/>
              <a:t> k</a:t>
            </a:r>
            <a:r>
              <a:rPr lang="sk-SK" dirty="0" smtClean="0"/>
              <a:t>ódu pre </a:t>
            </a:r>
            <a:r>
              <a:rPr lang="sk-SK" dirty="0" err="1" smtClean="0"/>
              <a:t>Machine</a:t>
            </a:r>
            <a:r>
              <a:rPr lang="sk-SK" dirty="0" smtClean="0"/>
              <a:t> </a:t>
            </a:r>
            <a:r>
              <a:rPr lang="sk-SK" dirty="0" err="1" smtClean="0"/>
              <a:t>Learning</a:t>
            </a:r>
            <a:r>
              <a:rPr lang="sk-SK" dirty="0" smtClean="0"/>
              <a:t> riešenie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to </a:t>
            </a:r>
            <a:r>
              <a:rPr lang="en-US" dirty="0" err="1" smtClean="0"/>
              <a:t>naučiť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Learning course (Andrew Ng - 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www.coursera.org/learn/machine-learning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 229 – Machine Learning (Stanford)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www.youtube.com/playlist?list=PLA89DCFA6ADACE599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Deep Learning specialization (Andrew Ng)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www.coursera.org/specializations/deep-learning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9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 err="1" smtClean="0"/>
              <a:t>Lineárna</a:t>
            </a:r>
            <a:r>
              <a:rPr lang="en-US" sz="3200" b="1" dirty="0" smtClean="0"/>
              <a:t> / </a:t>
            </a:r>
            <a:r>
              <a:rPr lang="en-US" sz="3200" b="1" dirty="0" err="1" smtClean="0"/>
              <a:t>Logistická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regresia</a:t>
            </a:r>
            <a:endParaRPr lang="en-US" sz="3200" b="1" dirty="0"/>
          </a:p>
        </p:txBody>
      </p:sp>
      <p:pic>
        <p:nvPicPr>
          <p:cNvPr id="1028" name="Picture 4" descr="mage result for multivariate linear regres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10111" r="7042" b="3633"/>
          <a:stretch/>
        </p:blipFill>
        <p:spPr bwMode="auto">
          <a:xfrm>
            <a:off x="476517" y="1532585"/>
            <a:ext cx="3580326" cy="234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logistic regres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015" y="1293809"/>
            <a:ext cx="4101673" cy="28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 err="1" smtClean="0"/>
              <a:t>Neur</a:t>
            </a:r>
            <a:r>
              <a:rPr lang="sk-SK" sz="3200" b="1" dirty="0" err="1" smtClean="0"/>
              <a:t>ónové</a:t>
            </a:r>
            <a:r>
              <a:rPr lang="sk-SK" sz="3200" b="1" dirty="0" smtClean="0"/>
              <a:t> siete</a:t>
            </a:r>
            <a:endParaRPr lang="en-US" sz="3200" b="1" dirty="0"/>
          </a:p>
        </p:txBody>
      </p:sp>
      <p:pic>
        <p:nvPicPr>
          <p:cNvPr id="2050" name="Picture 2" descr="mage result for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92" y="1544990"/>
            <a:ext cx="5337997" cy="25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56" y="986963"/>
            <a:ext cx="7334965" cy="39929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16364" y="348315"/>
            <a:ext cx="7727950" cy="55880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algn="ctr"/>
            <a:r>
              <a:rPr lang="en-US" sz="3200" b="1" smtClean="0"/>
              <a:t>Neur</a:t>
            </a:r>
            <a:r>
              <a:rPr lang="sk-SK" sz="3200" b="1" dirty="0" err="1" smtClean="0"/>
              <a:t>ónové</a:t>
            </a:r>
            <a:r>
              <a:rPr lang="sk-SK" sz="3200" b="1" dirty="0" smtClean="0"/>
              <a:t> siete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695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0488" y="348315"/>
            <a:ext cx="7727950" cy="55880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algn="ctr"/>
            <a:r>
              <a:rPr lang="en-US" sz="3200" b="1" dirty="0" err="1" smtClean="0"/>
              <a:t>Konvolučné</a:t>
            </a:r>
            <a:r>
              <a:rPr lang="en-US" sz="3200" b="1" dirty="0" smtClean="0"/>
              <a:t> </a:t>
            </a:r>
            <a:r>
              <a:rPr lang="en-US" sz="3200" b="1" dirty="0" err="1"/>
              <a:t>n</a:t>
            </a:r>
            <a:r>
              <a:rPr lang="en-US" sz="3200" b="1" dirty="0" err="1" smtClean="0"/>
              <a:t>eur</a:t>
            </a:r>
            <a:r>
              <a:rPr lang="sk-SK" sz="3200" b="1" dirty="0" err="1" smtClean="0"/>
              <a:t>ónové</a:t>
            </a:r>
            <a:r>
              <a:rPr lang="sk-SK" sz="3200" b="1" dirty="0" smtClean="0"/>
              <a:t> siete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33" y="1149350"/>
            <a:ext cx="7522411" cy="35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6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0488" y="348315"/>
            <a:ext cx="7727950" cy="55880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algn="ctr"/>
            <a:r>
              <a:rPr lang="en-US" sz="3200" b="1" dirty="0" err="1" smtClean="0"/>
              <a:t>Konvolučné</a:t>
            </a:r>
            <a:r>
              <a:rPr lang="en-US" sz="3200" b="1" dirty="0" smtClean="0"/>
              <a:t> </a:t>
            </a:r>
            <a:r>
              <a:rPr lang="en-US" sz="3200" b="1" dirty="0" err="1"/>
              <a:t>n</a:t>
            </a:r>
            <a:r>
              <a:rPr lang="en-US" sz="3200" b="1" dirty="0" err="1" smtClean="0"/>
              <a:t>eur</a:t>
            </a:r>
            <a:r>
              <a:rPr lang="sk-SK" sz="3200" b="1" dirty="0" err="1" smtClean="0"/>
              <a:t>ónové</a:t>
            </a:r>
            <a:r>
              <a:rPr lang="sk-SK" sz="3200" b="1" dirty="0" smtClean="0"/>
              <a:t> siete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8" y="1154644"/>
            <a:ext cx="7618062" cy="36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7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0488" y="348315"/>
            <a:ext cx="7727950" cy="55880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algn="ctr"/>
            <a:r>
              <a:rPr lang="en-US" sz="3200" b="1" dirty="0" err="1" smtClean="0"/>
              <a:t>Konvolučné</a:t>
            </a:r>
            <a:r>
              <a:rPr lang="en-US" sz="3200" b="1" dirty="0" smtClean="0"/>
              <a:t> </a:t>
            </a:r>
            <a:r>
              <a:rPr lang="en-US" sz="3200" b="1" dirty="0" err="1"/>
              <a:t>n</a:t>
            </a:r>
            <a:r>
              <a:rPr lang="en-US" sz="3200" b="1" dirty="0" err="1" smtClean="0"/>
              <a:t>eur</a:t>
            </a:r>
            <a:r>
              <a:rPr lang="sk-SK" sz="3200" b="1" dirty="0" err="1" smtClean="0"/>
              <a:t>ónové</a:t>
            </a:r>
            <a:r>
              <a:rPr lang="sk-SK" sz="3200" b="1" dirty="0" smtClean="0"/>
              <a:t> siete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23" y="1080536"/>
            <a:ext cx="7065879" cy="36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0488" y="348315"/>
            <a:ext cx="7727950" cy="55880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algn="ctr"/>
            <a:r>
              <a:rPr lang="en-US" sz="3200" b="1" dirty="0" err="1" smtClean="0"/>
              <a:t>Konvolučné</a:t>
            </a:r>
            <a:r>
              <a:rPr lang="en-US" sz="3200" b="1" dirty="0" smtClean="0"/>
              <a:t> </a:t>
            </a:r>
            <a:r>
              <a:rPr lang="en-US" sz="3200" b="1" dirty="0" err="1"/>
              <a:t>n</a:t>
            </a:r>
            <a:r>
              <a:rPr lang="en-US" sz="3200" b="1" dirty="0" err="1" smtClean="0"/>
              <a:t>eur</a:t>
            </a:r>
            <a:r>
              <a:rPr lang="sk-SK" sz="3200" b="1" dirty="0" err="1" smtClean="0"/>
              <a:t>ónové</a:t>
            </a:r>
            <a:r>
              <a:rPr lang="sk-SK" sz="3200" b="1" dirty="0" smtClean="0"/>
              <a:t> siete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8" y="1159008"/>
            <a:ext cx="7038273" cy="346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k-SK" dirty="0" smtClean="0"/>
              <a:t>Definícia problému – ochorenie ESCA</a:t>
            </a:r>
          </a:p>
          <a:p>
            <a:r>
              <a:rPr lang="en-US" dirty="0" smtClean="0"/>
              <a:t>Machine </a:t>
            </a:r>
            <a:r>
              <a:rPr lang="en-US" dirty="0"/>
              <a:t>Learning vs. Deep Learning - je to to isté?</a:t>
            </a:r>
            <a:endParaRPr lang="sk-SK" dirty="0" smtClean="0"/>
          </a:p>
          <a:p>
            <a:r>
              <a:rPr lang="sk-SK" dirty="0" smtClean="0"/>
              <a:t>U</a:t>
            </a:r>
            <a:r>
              <a:rPr lang="en-US" dirty="0" err="1" smtClean="0"/>
              <a:t>kážka</a:t>
            </a:r>
            <a:r>
              <a:rPr lang="en-US" dirty="0" smtClean="0"/>
              <a:t> </a:t>
            </a:r>
            <a:r>
              <a:rPr lang="en-US" dirty="0"/>
              <a:t>kódu riešenia (Python</a:t>
            </a:r>
            <a:r>
              <a:rPr lang="en-US" dirty="0" smtClean="0"/>
              <a:t>)</a:t>
            </a:r>
            <a:r>
              <a:rPr lang="sk-SK" dirty="0" smtClean="0"/>
              <a:t> pre „klasický“ </a:t>
            </a:r>
            <a:r>
              <a:rPr lang="sk-SK" b="1" dirty="0" smtClean="0"/>
              <a:t>Machine learning</a:t>
            </a:r>
          </a:p>
          <a:p>
            <a:r>
              <a:rPr lang="sk-SK" dirty="0"/>
              <a:t>U</a:t>
            </a:r>
            <a:r>
              <a:rPr lang="en-US" dirty="0" err="1"/>
              <a:t>kážka</a:t>
            </a:r>
            <a:r>
              <a:rPr lang="en-US" dirty="0"/>
              <a:t> </a:t>
            </a:r>
            <a:r>
              <a:rPr lang="en-US" dirty="0" err="1"/>
              <a:t>kódu</a:t>
            </a:r>
            <a:r>
              <a:rPr lang="en-US" dirty="0"/>
              <a:t> </a:t>
            </a:r>
            <a:r>
              <a:rPr lang="en-US" dirty="0" err="1"/>
              <a:t>riešenia</a:t>
            </a:r>
            <a:r>
              <a:rPr lang="en-US" dirty="0"/>
              <a:t> (Python)</a:t>
            </a:r>
            <a:r>
              <a:rPr lang="sk-SK" dirty="0"/>
              <a:t> pre </a:t>
            </a:r>
            <a:r>
              <a:rPr lang="sk-SK" b="1" dirty="0" smtClean="0"/>
              <a:t>Deep </a:t>
            </a:r>
            <a:r>
              <a:rPr lang="sk-SK" b="1" dirty="0"/>
              <a:t>learning</a:t>
            </a:r>
          </a:p>
          <a:p>
            <a:r>
              <a:rPr lang="en-US" dirty="0"/>
              <a:t>Ukážka implementácie mobilnej aplikácie a Flask aplikácie mapy výskytu</a:t>
            </a:r>
            <a:endParaRPr lang="sk-SK" dirty="0" smtClean="0"/>
          </a:p>
          <a:p>
            <a:r>
              <a:rPr lang="en-US" dirty="0" err="1" smtClean="0"/>
              <a:t>Vízia</a:t>
            </a:r>
            <a:r>
              <a:rPr lang="en-US" dirty="0" smtClean="0"/>
              <a:t> </a:t>
            </a:r>
            <a:r>
              <a:rPr lang="en-US" dirty="0"/>
              <a:t>budúcnosti</a:t>
            </a:r>
            <a:endParaRPr lang="sk-SK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3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0488" y="348315"/>
            <a:ext cx="7727950" cy="55880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algn="ctr"/>
            <a:r>
              <a:rPr lang="en-US" sz="3200" b="1" dirty="0" err="1" smtClean="0"/>
              <a:t>Konvolučné</a:t>
            </a:r>
            <a:r>
              <a:rPr lang="en-US" sz="3200" b="1" dirty="0" smtClean="0"/>
              <a:t> </a:t>
            </a:r>
            <a:r>
              <a:rPr lang="en-US" sz="3200" b="1" dirty="0" err="1"/>
              <a:t>n</a:t>
            </a:r>
            <a:r>
              <a:rPr lang="en-US" sz="3200" b="1" dirty="0" err="1" smtClean="0"/>
              <a:t>eur</a:t>
            </a:r>
            <a:r>
              <a:rPr lang="sk-SK" sz="3200" b="1" dirty="0" err="1" smtClean="0"/>
              <a:t>ónové</a:t>
            </a:r>
            <a:r>
              <a:rPr lang="sk-SK" sz="3200" b="1" dirty="0" smtClean="0"/>
              <a:t> siete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88" y="1051493"/>
            <a:ext cx="7919072" cy="376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0488" y="348315"/>
            <a:ext cx="7727950" cy="55880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algn="ctr"/>
            <a:r>
              <a:rPr lang="sk-SK" sz="3200" b="1" dirty="0" smtClean="0"/>
              <a:t>Ono to nie je to klasická </a:t>
            </a:r>
            <a:r>
              <a:rPr lang="sk-SK" sz="3200" b="1" dirty="0" err="1" smtClean="0"/>
              <a:t>konvolúcia</a:t>
            </a:r>
            <a:r>
              <a:rPr lang="sk-SK" sz="3200" b="1" dirty="0" smtClean="0"/>
              <a:t>...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56" y="907115"/>
            <a:ext cx="5086891" cy="1803534"/>
          </a:xfrm>
          <a:prstGeom prst="rect">
            <a:avLst/>
          </a:prstGeom>
        </p:spPr>
      </p:pic>
      <p:pic>
        <p:nvPicPr>
          <p:cNvPr id="7170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86"/>
          <a:stretch/>
        </p:blipFill>
        <p:spPr bwMode="auto">
          <a:xfrm>
            <a:off x="1368517" y="2736407"/>
            <a:ext cx="5440768" cy="201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6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0488" y="348315"/>
            <a:ext cx="7727950" cy="558800"/>
          </a:xfrm>
          <a:prstGeom prst="rect">
            <a:avLst/>
          </a:prstGeom>
        </p:spPr>
        <p:txBody>
          <a:bodyPr vert="horz" lIns="91440" tIns="91440" rIns="91440" bIns="9144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algn="ctr"/>
            <a:r>
              <a:rPr lang="sk-SK" sz="3200" b="1" dirty="0" smtClean="0"/>
              <a:t>Iný náhľad na vec - </a:t>
            </a:r>
            <a:r>
              <a:rPr lang="sk-SK" sz="3200" b="1" dirty="0" err="1" smtClean="0"/>
              <a:t>Sobel</a:t>
            </a:r>
            <a:r>
              <a:rPr lang="sk-SK" sz="3200" b="1" dirty="0" smtClean="0"/>
              <a:t> filter</a:t>
            </a:r>
            <a:endParaRPr lang="en-US" sz="3200" b="1" dirty="0"/>
          </a:p>
        </p:txBody>
      </p:sp>
      <p:pic>
        <p:nvPicPr>
          <p:cNvPr id="8194" name="Picture 2" descr="mage result for sobel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8" y="1742172"/>
            <a:ext cx="40957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960" y="1518786"/>
            <a:ext cx="3441280" cy="25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0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Ukážka</a:t>
            </a:r>
            <a:r>
              <a:rPr lang="en-US" dirty="0" smtClean="0"/>
              <a:t> k</a:t>
            </a:r>
            <a:r>
              <a:rPr lang="sk-SK" dirty="0" smtClean="0"/>
              <a:t>ódu pre </a:t>
            </a:r>
            <a:r>
              <a:rPr lang="sk-SK" dirty="0" err="1" smtClean="0"/>
              <a:t>Deep</a:t>
            </a:r>
            <a:r>
              <a:rPr lang="sk-SK" dirty="0" smtClean="0"/>
              <a:t> </a:t>
            </a:r>
            <a:r>
              <a:rPr lang="sk-SK" dirty="0" err="1" smtClean="0"/>
              <a:t>Learning</a:t>
            </a:r>
            <a:r>
              <a:rPr lang="sk-SK" dirty="0" smtClean="0"/>
              <a:t> riešenie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6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345225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Pou</a:t>
            </a:r>
            <a:r>
              <a:rPr lang="sk-SK" dirty="0" smtClean="0"/>
              <a:t>žité technológie</a:t>
            </a:r>
            <a:endParaRPr lang="en-US" dirty="0"/>
          </a:p>
        </p:txBody>
      </p:sp>
      <p:pic>
        <p:nvPicPr>
          <p:cNvPr id="2050" name="Picture 2" descr="Image result for cell 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3" y="1785801"/>
            <a:ext cx="98518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99" y="1393439"/>
            <a:ext cx="1815941" cy="102146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717437">
            <a:off x="1288738" y="1854004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g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65" y="3399267"/>
            <a:ext cx="1808508" cy="8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993820" y="1383493"/>
            <a:ext cx="1158043" cy="1075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 engine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116122">
            <a:off x="1257291" y="3264755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4932878" y="1057141"/>
          <a:ext cx="1657813" cy="163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8" y="2845531"/>
            <a:ext cx="2115724" cy="195100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099034" y="3604944"/>
            <a:ext cx="1999068" cy="399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 result for flask pyth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94" y="4235178"/>
            <a:ext cx="1202416" cy="75151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irebase databas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49" y="2669427"/>
            <a:ext cx="1285297" cy="583656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ent Arrow 12"/>
          <p:cNvSpPr/>
          <p:nvPr/>
        </p:nvSpPr>
        <p:spPr>
          <a:xfrm rot="5400000">
            <a:off x="6642125" y="1743592"/>
            <a:ext cx="896383" cy="95528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8" name="Picture 10" descr="Image result for keras pyth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55" y="891676"/>
            <a:ext cx="1074907" cy="64559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7" y="2286526"/>
            <a:ext cx="1032467" cy="711255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Image result for swift io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67" y="2541923"/>
            <a:ext cx="1175519" cy="58776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3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Mobile app + Flask web app </a:t>
            </a:r>
            <a:r>
              <a:rPr lang="en-US" dirty="0" err="1" smtClean="0"/>
              <a:t>ukážka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Vízia</a:t>
            </a:r>
            <a:r>
              <a:rPr lang="en-US" dirty="0" smtClean="0"/>
              <a:t> do </a:t>
            </a:r>
            <a:r>
              <a:rPr lang="en-US" dirty="0" err="1" smtClean="0"/>
              <a:t>budúcnosti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000" dirty="0" smtClean="0"/>
              <a:t> </a:t>
            </a:r>
            <a:r>
              <a:rPr lang="en-US" sz="2000" dirty="0" err="1" smtClean="0"/>
              <a:t>Získať</a:t>
            </a:r>
            <a:r>
              <a:rPr lang="en-US" sz="2000" dirty="0" smtClean="0"/>
              <a:t> </a:t>
            </a:r>
            <a:r>
              <a:rPr lang="en-US" sz="2000" dirty="0" err="1" smtClean="0"/>
              <a:t>väčší</a:t>
            </a:r>
            <a:r>
              <a:rPr lang="en-US" sz="2000" dirty="0" smtClean="0"/>
              <a:t> dataset </a:t>
            </a:r>
            <a:r>
              <a:rPr lang="en-US" sz="2000" dirty="0" err="1" smtClean="0"/>
              <a:t>fotiek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 </a:t>
            </a:r>
            <a:r>
              <a:rPr lang="en-US" sz="2000" dirty="0" err="1" smtClean="0"/>
              <a:t>Pretrénovať</a:t>
            </a:r>
            <a:r>
              <a:rPr lang="en-US" sz="2000" dirty="0" smtClean="0"/>
              <a:t> </a:t>
            </a:r>
            <a:r>
              <a:rPr lang="en-US" sz="2000" dirty="0" err="1" smtClean="0"/>
              <a:t>modely</a:t>
            </a:r>
            <a:r>
              <a:rPr lang="en-US" sz="2000" dirty="0" smtClean="0"/>
              <a:t> </a:t>
            </a:r>
            <a:r>
              <a:rPr lang="en-US" sz="2000" dirty="0" err="1" smtClean="0"/>
              <a:t>na</a:t>
            </a:r>
            <a:r>
              <a:rPr lang="en-US" sz="2000" dirty="0" smtClean="0"/>
              <a:t> </a:t>
            </a:r>
            <a:r>
              <a:rPr lang="en-US" sz="2000" dirty="0" err="1" smtClean="0"/>
              <a:t>väčšom</a:t>
            </a:r>
            <a:r>
              <a:rPr lang="en-US" sz="2000" dirty="0" smtClean="0"/>
              <a:t> </a:t>
            </a:r>
            <a:r>
              <a:rPr lang="en-US" sz="2000" dirty="0" err="1" smtClean="0"/>
              <a:t>datasete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 </a:t>
            </a:r>
            <a:r>
              <a:rPr lang="en-US" sz="2000" dirty="0" err="1" smtClean="0"/>
              <a:t>Prejsť</a:t>
            </a:r>
            <a:r>
              <a:rPr lang="en-US" sz="2000" dirty="0" smtClean="0"/>
              <a:t> od </a:t>
            </a:r>
            <a:r>
              <a:rPr lang="en-US" sz="2000" dirty="0" err="1" smtClean="0"/>
              <a:t>mobilu</a:t>
            </a:r>
            <a:r>
              <a:rPr lang="en-US" sz="2000" dirty="0" smtClean="0"/>
              <a:t> k </a:t>
            </a:r>
            <a:r>
              <a:rPr lang="en-US" sz="2000" dirty="0" err="1" smtClean="0"/>
              <a:t>robotovi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41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1935535" y="1621179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 dirty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hape 2077"/>
          <p:cNvSpPr txBox="1"/>
          <p:nvPr/>
        </p:nvSpPr>
        <p:spPr>
          <a:xfrm>
            <a:off x="529389" y="3368842"/>
            <a:ext cx="8450981" cy="11216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2C"/>
              </a:buClr>
              <a:buSzPct val="25000"/>
              <a:buFont typeface="Merriweather Sans"/>
              <a:buNone/>
            </a:pPr>
            <a:r>
              <a:rPr lang="sk-SK" sz="1600" dirty="0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Spolupracovali: Daniel Kuchta, Ondrej </a:t>
            </a:r>
            <a:r>
              <a:rPr lang="sk-SK" sz="1600" dirty="0" err="1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Palkoci</a:t>
            </a:r>
            <a:r>
              <a:rPr lang="sk-SK" sz="1600" dirty="0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, Jozef </a:t>
            </a:r>
            <a:r>
              <a:rPr lang="sk-SK" sz="1600" dirty="0" err="1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Bujňák</a:t>
            </a:r>
            <a:r>
              <a:rPr lang="sk-SK" sz="1600" dirty="0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, Šimon </a:t>
            </a:r>
            <a:r>
              <a:rPr lang="sk-SK" sz="1600" dirty="0" err="1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Mackovjak</a:t>
            </a:r>
            <a:r>
              <a:rPr lang="sk-SK" sz="1600" dirty="0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, Michal </a:t>
            </a:r>
            <a:r>
              <a:rPr lang="sk-SK" sz="1600" dirty="0" err="1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Bavlšík</a:t>
            </a:r>
            <a:endParaRPr lang="sk-SK" sz="1600" dirty="0" smtClean="0">
              <a:solidFill>
                <a:schemeClr val="lt1"/>
              </a:solidFill>
              <a:latin typeface="HelveticaNeueLT Pro 45 Lt"/>
              <a:ea typeface="Helvetica Neue"/>
              <a:cs typeface="HelveticaNeueLT Pro 45 Lt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9160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64" y="357221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ESCA – </a:t>
            </a:r>
            <a:r>
              <a:rPr lang="sk-SK" dirty="0" smtClean="0"/>
              <a:t>choroba 21. storočia vo vinárstve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7" y="929377"/>
            <a:ext cx="4127493" cy="3674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14" y="2745267"/>
            <a:ext cx="2865934" cy="1908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590" y="888032"/>
            <a:ext cx="1654854" cy="18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7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64" y="104165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Náznaky riešení</a:t>
            </a:r>
            <a:endParaRPr lang="en-US" dirty="0"/>
          </a:p>
        </p:txBody>
      </p:sp>
      <p:pic>
        <p:nvPicPr>
          <p:cNvPr id="1026" name="Picture 2" descr="Image result for vineyard robo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8" y="632327"/>
            <a:ext cx="3735864" cy="21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neyard robo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44" y="534931"/>
            <a:ext cx="3454942" cy="22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28" y="2772663"/>
            <a:ext cx="3401684" cy="22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3964" y="357221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Hackathon: </a:t>
            </a:r>
            <a:r>
              <a:rPr lang="en-US" dirty="0" smtClean="0"/>
              <a:t>“Save the vineyard!”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4" y="1001457"/>
            <a:ext cx="2526800" cy="1326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4" y="2567111"/>
            <a:ext cx="5280407" cy="2200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1" y="862425"/>
            <a:ext cx="1905000" cy="1619250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4255259" y="1356739"/>
            <a:ext cx="631336" cy="630621"/>
          </a:xfrm>
          <a:prstGeom prst="math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266" y="352662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Dataset vytvorený priamo vo vinici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3" y="981771"/>
            <a:ext cx="4914796" cy="2764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347" y="1903141"/>
            <a:ext cx="3914079" cy="29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266" y="196541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Členovia víťazného tímu </a:t>
            </a:r>
            <a:r>
              <a:rPr lang="sk-SK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52" y="704314"/>
            <a:ext cx="5711283" cy="42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345225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Overview nášho PoC riešenia</a:t>
            </a:r>
            <a:endParaRPr lang="en-US" dirty="0"/>
          </a:p>
        </p:txBody>
      </p:sp>
      <p:pic>
        <p:nvPicPr>
          <p:cNvPr id="2050" name="Picture 2" descr="Image result for cell 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3" y="1785801"/>
            <a:ext cx="98518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99" y="1393439"/>
            <a:ext cx="1815941" cy="102146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717437">
            <a:off x="1288738" y="1854004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g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65" y="3399267"/>
            <a:ext cx="1808508" cy="8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993820" y="1383493"/>
            <a:ext cx="1158043" cy="1075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 engine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116122">
            <a:off x="1257291" y="3264755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72618907"/>
              </p:ext>
            </p:extLst>
          </p:nvPr>
        </p:nvGraphicFramePr>
        <p:xfrm>
          <a:off x="4932878" y="1057141"/>
          <a:ext cx="1657813" cy="163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8" y="2845531"/>
            <a:ext cx="2115724" cy="195100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099034" y="3604944"/>
            <a:ext cx="1999068" cy="399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 Arrow 12"/>
          <p:cNvSpPr/>
          <p:nvPr/>
        </p:nvSpPr>
        <p:spPr>
          <a:xfrm rot="5400000">
            <a:off x="6642125" y="1743592"/>
            <a:ext cx="896383" cy="95528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3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345225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Pou</a:t>
            </a:r>
            <a:r>
              <a:rPr lang="sk-SK" dirty="0" smtClean="0"/>
              <a:t>žité technológie</a:t>
            </a:r>
            <a:endParaRPr lang="en-US" dirty="0"/>
          </a:p>
        </p:txBody>
      </p:sp>
      <p:pic>
        <p:nvPicPr>
          <p:cNvPr id="2050" name="Picture 2" descr="Image result for cell 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3" y="1785801"/>
            <a:ext cx="98518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99" y="1393439"/>
            <a:ext cx="1815941" cy="102146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717437">
            <a:off x="1288738" y="1854004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g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65" y="3399267"/>
            <a:ext cx="1808508" cy="8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993820" y="1383493"/>
            <a:ext cx="1158043" cy="1075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 engine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116122">
            <a:off x="1257291" y="3264755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4932878" y="1057141"/>
          <a:ext cx="1657813" cy="163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8" y="2845531"/>
            <a:ext cx="2115724" cy="195100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099034" y="3604944"/>
            <a:ext cx="1999068" cy="399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 result for flask pyth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94" y="4235178"/>
            <a:ext cx="1202416" cy="75151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irebase databas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49" y="2669427"/>
            <a:ext cx="1285297" cy="583656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ent Arrow 12"/>
          <p:cNvSpPr/>
          <p:nvPr/>
        </p:nvSpPr>
        <p:spPr>
          <a:xfrm rot="5400000">
            <a:off x="6642125" y="1743592"/>
            <a:ext cx="896383" cy="95528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8" name="Picture 10" descr="Image result for keras pyth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55" y="891676"/>
            <a:ext cx="1074907" cy="64559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7" y="2286526"/>
            <a:ext cx="1032467" cy="711255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Image result for swift io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67" y="2551651"/>
            <a:ext cx="1175519" cy="58776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22311</TotalTime>
  <Words>345</Words>
  <Application>Microsoft Macintosh PowerPoint</Application>
  <PresentationFormat>On-screen Show (16:9)</PresentationFormat>
  <Paragraphs>95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Calibri</vt:lpstr>
      <vt:lpstr>Calibri Light</vt:lpstr>
      <vt:lpstr>Helvetica Neue</vt:lpstr>
      <vt:lpstr>Helvetica Neue Thin</vt:lpstr>
      <vt:lpstr>HelveticaNeueLT Pro 35 Th</vt:lpstr>
      <vt:lpstr>HelveticaNeueLT Pro 45 Lt</vt:lpstr>
      <vt:lpstr>Merriweather Sans</vt:lpstr>
      <vt:lpstr>Wingdings</vt:lpstr>
      <vt:lpstr>Arial</vt:lpstr>
      <vt:lpstr>Office Theme</vt:lpstr>
      <vt:lpstr>PowerPoint Presentation</vt:lpstr>
      <vt:lpstr>Agenda</vt:lpstr>
      <vt:lpstr>ESCA – choroba 21. storočia vo vinárstve</vt:lpstr>
      <vt:lpstr>Náznaky riešení</vt:lpstr>
      <vt:lpstr>Hackathon: “Save the vineyard!”</vt:lpstr>
      <vt:lpstr>Dataset vytvorený priamo vo vinici</vt:lpstr>
      <vt:lpstr>Členovia víťazného tímu </vt:lpstr>
      <vt:lpstr>Overview nášho PoC riešenia</vt:lpstr>
      <vt:lpstr>Použité technológie</vt:lpstr>
      <vt:lpstr>PowerPoint Presentation</vt:lpstr>
      <vt:lpstr>Ukážka kódu pre Machine Learning riešenie</vt:lpstr>
      <vt:lpstr>Ako sa to naučiť</vt:lpstr>
      <vt:lpstr>Lineárna / Logistická regresia</vt:lpstr>
      <vt:lpstr>Neurónové siete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Ukážka kódu pre Deep Learning riešenie</vt:lpstr>
      <vt:lpstr>Použité technológie</vt:lpstr>
      <vt:lpstr>Mobile app + Flask web app ukážka</vt:lpstr>
      <vt:lpstr>Vízia do budúcnosti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Olena Nikolaieva</dc:creator>
  <cp:lastModifiedBy>Stanislav Hrivňak</cp:lastModifiedBy>
  <cp:revision>799</cp:revision>
  <cp:lastPrinted>2016-07-21T00:11:21Z</cp:lastPrinted>
  <dcterms:modified xsi:type="dcterms:W3CDTF">2018-11-07T20:46:16Z</dcterms:modified>
</cp:coreProperties>
</file>